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96" r:id="rId2"/>
    <p:sldId id="29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6345"/>
  </p:normalViewPr>
  <p:slideViewPr>
    <p:cSldViewPr snapToGrid="0" snapToObjects="1">
      <p:cViewPr>
        <p:scale>
          <a:sx n="87" d="100"/>
          <a:sy n="87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81ACA-3536-5D42-9F70-E4221663DE0C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B10C4-002C-7C41-9165-4FB5887A2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703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10C4-002C-7C41-9165-4FB5887A261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31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10C4-002C-7C41-9165-4FB5887A261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22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10C4-002C-7C41-9165-4FB5887A261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15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AC637-F9AC-D140-982F-00335309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C54217-A8DE-4249-8381-800524E0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F7145-F71C-C344-8E62-A6762FF7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6A508-ACA3-464D-A87C-97FD4953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E9B2FE-E71E-DD43-96CC-329FF708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867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C0101-C09D-3644-B328-F27D1BA8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CDE3EC-97EE-8F43-9EE2-E02CA06B9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82F0C4-F526-1A4E-A79A-97BA4D3B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3157C-D89F-AE49-A37B-E812BE6F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5DE36-44E9-5145-8BD1-169EACC0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82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AFE148-99C6-B14A-AAE2-FC478555F9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7B9977-583C-8D4C-AA99-89F122A43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79650A-7FE6-8A4B-96CF-F6E93131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26656A-6B35-9143-A2B7-838BF646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E437EF-88C9-2E46-A6FC-B8E04524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78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73B81-542F-EB47-9EE8-A7B1EB4B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ED11D-6A71-734A-888B-93003E6A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4B2E8-51FB-914D-A262-686DA260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9AA8C-1D28-6B41-BB84-38787567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576E78-445A-F349-A4B7-40029A87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55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49C0E-DD83-EA45-AAAD-EF5382FE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6EC08A-15C8-2C44-9568-F9D92E230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076D0-C981-304A-9AF6-B84320C5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356B6-0FCE-0E44-9331-C90CCECC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CD63E5-B70E-E14E-B6E3-B6ED487E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71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50B64-9732-444B-BBEC-DF5BCB6E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75ADEA-5CA2-B040-B3C6-6F9812CF0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2D4F92-D76D-3446-AD87-27DBA7E1C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E413F3-78B9-F846-B9FA-3F5DF888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32F060-5D92-4E4B-B59A-8D4C7C6F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D20379-84D9-7348-9FAD-98BF93D0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60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EE203-9733-474A-98A8-1EFA1615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455CEE-B184-EB49-802B-0E31894D5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81E987-7643-114A-8F42-BC0D74D05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D23573-E77B-1E44-B6D2-8B939BFD0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958944-105F-CC44-96C3-DB7D80113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47D3B7-EF28-DE45-A5BA-DE7F5CFB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1AE5EE-C2E4-7541-B65B-4111CF76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851600A-C79D-EC4F-AFEC-AF59A8AC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484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53907-9387-2E4E-8FF3-1CE572F7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C504B-AC1B-EF47-BB43-CB975163C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D94042-ED1B-EF4C-8E25-DDA217C7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B47BC9-3406-AD47-B449-C5F93C8D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21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5F633C-1BBA-F44E-9420-4F1FE82B4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D1D8E9-1902-974D-85E2-ABCD64BF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1D3C5C-CD5C-B744-9D83-F2A0CC5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966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0FC6A-9A7E-4640-AA93-720A476B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DDC98B-524A-994B-B948-E33E2B25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208F62-F188-6A48-BA0F-E23A6C193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398A95-A835-264D-BB36-0FBB6806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F3E32B-5C99-1445-8AF7-30993336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F51ABD-1F7E-CC40-A810-0FFAEC5B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107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0C074-EDFA-9644-9893-0EE62770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BFD0FE-9C39-B643-A3F0-F50FF1C7B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49EF6E-C39C-C347-B804-BB36DD752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D3451-0EE6-234D-9EC5-B918F919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3A02C7-0875-EA42-9BC5-B9E7B508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0A9A24-CFE5-8948-9AC2-AD553994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275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0B8FC9-1821-734E-9CFF-BCF6D75DA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6FFE6-39BB-5E44-8881-9D4582DE9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8EB41-C006-F647-A398-BC274C2FE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4319B-1FCE-1148-B7D6-752F0C6D3189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6B51F3-DE1C-D048-BF16-2D704A45C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65FE1-5C19-7543-9C8D-6025184FB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49F3A-732F-EB4A-8591-8952192FB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564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102B8-E937-7D49-B459-69865CE3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71F649-8938-7848-AFAA-53E39B839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70147-F04E-044A-BD56-56A9AD14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74650"/>
            <a:ext cx="107823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9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48632-43F7-4646-91DE-361A82A6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24C53-AF07-B44D-B9F7-1FF147A47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0B9267-52CC-914C-BC87-117E970A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87350"/>
            <a:ext cx="107315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83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19897-52A4-1442-9C89-117D84A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D0069-01BB-EB44-B6F8-7A270F84F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078F04-7B31-C847-9949-CA7EB205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87350"/>
            <a:ext cx="10744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5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E6C34-04E4-FE43-B542-0FF996F3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BDD86-BAD2-5042-B3DC-6A3E5862C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7FF074-F98C-A64D-8E4E-1DEE9EC3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361950"/>
            <a:ext cx="10782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932CA-DB98-7746-9019-2CA00EA2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7C297-72A5-CB4A-92DE-5E240201D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11CD9-CF5A-3A44-91A5-FEF124A6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61950"/>
            <a:ext cx="10769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1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CEDF4-845F-1B48-8C00-FDD53061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E2FFA-955E-9D47-85AE-C696EDF3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DF86D5-FABC-CB43-96AA-3755E48C6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374650"/>
            <a:ext cx="107569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7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BD99F-E427-6A4D-92E9-51BA3293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7CEBA-785C-AF4C-AA22-4BA018E3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6919E-0E8E-A143-938D-DFA113DD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55600"/>
            <a:ext cx="10795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5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42621-A35F-8244-8473-28135A8D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583B6-7749-2242-9F6C-CE11B958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BBAF88-B477-7E4A-902A-E96963D13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68300"/>
            <a:ext cx="107696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33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A229F-F638-4746-AF0E-79134C23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DA5C6-4BD2-BE48-BC1E-8320384D8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D7048D-B05C-C84F-AB43-121F951A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8300"/>
            <a:ext cx="10782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3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B3285-CF07-E846-9E31-C699AE57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179ACC-82CB-544C-A399-C3AF953F7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4D60D7-8A32-EE49-B056-0FBD01EA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1950"/>
            <a:ext cx="10782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0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34341-E5A1-A44D-8D89-8D218882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961E9-55AA-8244-989F-C88716434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2BB023-307F-9D44-8A6B-C24BA2E7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68300"/>
            <a:ext cx="107696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8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4DDA4-036B-184C-8696-5DF9E656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99B20-CFB3-2D41-AC88-9E7D0F08D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4196D8-749F-2645-931A-B5295EA78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8300"/>
            <a:ext cx="10782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D9DD-614A-FD44-A66F-559B6337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86BD9-3499-BD4F-AE91-406D23194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3D893D-3869-2E4A-9E48-CBA7DF05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8300"/>
            <a:ext cx="10782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9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31303-6044-774A-85C9-562D623C4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E56B66-EAF1-874A-81CE-63EA3C824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796F51-8C8F-8E4B-9E01-EE2B7160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8300"/>
            <a:ext cx="10782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9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F4198-1D5A-1547-8E2C-F212B524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365DFC-F14A-6F48-96DD-1CBE10E28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227D94-CF79-7249-BCD3-C6402BD8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55600"/>
            <a:ext cx="10795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B2A11-4ECE-0D45-84C1-91AA42BD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B2054-932D-6F47-9941-EEB8393F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1F28D-45BE-4440-8DE6-585BA1A7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55600"/>
            <a:ext cx="10782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07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F69EF-8989-DE41-8413-35F857A4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D7FFA-368D-F144-8C9B-86BB741A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F1686E-9FB1-F34A-8851-07347A42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61950"/>
            <a:ext cx="10769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FE513-32BA-0042-A2B8-3186F8B8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296797-B506-B84C-88F8-965D06CD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AF4C98-6750-D046-9C3D-7105BD7F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8300"/>
            <a:ext cx="10782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91789-0D9C-EC46-9C44-3C89D2D2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A24E3-371D-764A-ACEC-7AE047C2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CBF596-3532-1843-A17C-FD796486D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1950"/>
            <a:ext cx="10782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02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059DA-2F8A-AF4E-8028-37A74F7D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1C066-4325-5146-B23B-F94361C7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183275-906D-EB42-8F49-E05C55D0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61950"/>
            <a:ext cx="10744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4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37326-D4C3-AC4D-88BC-7A7EFE72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A8745B-5A78-194A-BF81-2C0A988D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58FF19-9712-5043-8E13-3D7F196F7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1950"/>
            <a:ext cx="10782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22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D7C75-D5E4-E54B-B654-3AF0E00A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DAE05-D74E-F64C-A5B9-E9CE90AD5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5DBFF1-CF23-D047-8749-0825FE84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55600"/>
            <a:ext cx="10795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C5E828-860A-7F4B-917A-3BC15D9A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355600"/>
            <a:ext cx="10756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0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7C8B3-99C2-8046-9511-067A923A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56729-1837-0448-A4BE-B057416B1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87DB25-D730-8A4B-B2D7-7EC275A8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355600"/>
            <a:ext cx="10782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25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9F3A8-2B7D-FC4E-825E-D19D161E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FB535-C2B3-A24B-827C-F605B035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9E1EBA-60A4-E34D-9084-9984C8CC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49250"/>
            <a:ext cx="107823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79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93A84-4738-BB45-87D9-1A4692FE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C40CD8-BCE4-544F-838C-9056D956F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87C3E5-8FA0-5C47-96B7-C3B244C4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368300"/>
            <a:ext cx="10756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72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919C8-E891-B847-A06E-6BB7EFA0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1B805D-D808-7146-912C-24CDCDF26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84865A-5820-4049-8A8A-56701042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61950"/>
            <a:ext cx="10795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78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12329-1ED0-3F41-956D-980BD749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D1B40-8C4D-3C47-867B-21070C3A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1793A3-4411-A64B-A43A-2502E5FB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8300"/>
            <a:ext cx="10782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35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D2FC4-E166-D344-BB0B-C6A99144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389BFA-905C-2F46-B2B1-71502E43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7DD980-C7EC-A441-8FE4-CC0BA3F28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61950"/>
            <a:ext cx="10769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99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2808E-7BBA-1D40-855B-967FDD71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C0B53-3948-5544-80F4-33E949E0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B83E63-BD45-2949-9883-1D7935085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55600"/>
            <a:ext cx="10795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69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527B4-A294-0D48-9FBD-9128E5DF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CB993-0A6D-C04B-BD2B-71FC4476A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12A41D-DE2B-414D-963A-960EE4CA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55600"/>
            <a:ext cx="10782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36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31B54-F0E2-D540-A797-49729249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00EFE-7B4F-4243-8663-04887822E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918466-2E7B-5A4E-BFDE-E7D50C78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55600"/>
            <a:ext cx="10782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9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8F89F-E98A-C641-AB6C-832519BC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406B03-A731-5A47-BEC0-87997282C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D4C597-A648-BD47-A5F8-982377BD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1950"/>
            <a:ext cx="10782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C947B-885F-334E-A0C1-983A083F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712D9-51C9-3D48-800C-2F0C31760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02B23-83E8-FD43-B5A0-483BB1B1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1950"/>
            <a:ext cx="10782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25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D94C4-FD30-494B-9D03-F462FF4D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64608-B49B-F749-B21D-B76F3EFF6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728B4A-DD8A-CD47-86EA-3454D882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49250"/>
            <a:ext cx="107823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59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78DB0-331A-7841-B60D-682CA0F1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B235C-34CE-064C-AB9F-50A47F18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4C2409-F795-9B4C-B754-656383081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74650"/>
            <a:ext cx="107823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0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A6383-B677-4344-8033-F4D482DB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21547-A261-5C4E-9868-7542C3401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1E5FED-F2B2-C844-86BB-338EEC30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355600"/>
            <a:ext cx="10807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1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45D1F-2BF5-A54A-A63D-1296E877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D35052-A655-8A42-9AC3-3831FE6B9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B2F976-ACE7-334E-9122-12830F61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74650"/>
            <a:ext cx="107188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FCF3F-EBBC-1042-875B-57437193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7883B-AAF9-4146-BB47-293F6FFDF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33912-CBFE-814E-94BF-E13BA26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400050"/>
            <a:ext cx="10655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8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E7A39-C676-944E-9580-2A1BC562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65947-3E9A-0A4D-93D6-425F2256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EA7A62-6E50-3D49-B5D4-EB3C9021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F5F0D-35AB-094C-85BE-11FC6E85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020AC7-4F87-444B-827E-5584CD0C9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ACE047-6597-2849-94ED-605E372A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93700"/>
            <a:ext cx="106934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5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</Words>
  <Application>Microsoft Macintosh PowerPoint</Application>
  <PresentationFormat>宽屏</PresentationFormat>
  <Paragraphs>4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rorhurdu</dc:creator>
  <cp:lastModifiedBy>rorhurdu</cp:lastModifiedBy>
  <cp:revision>36</cp:revision>
  <dcterms:created xsi:type="dcterms:W3CDTF">2022-03-26T02:36:44Z</dcterms:created>
  <dcterms:modified xsi:type="dcterms:W3CDTF">2022-03-26T04:27:14Z</dcterms:modified>
</cp:coreProperties>
</file>